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98" r:id="rId4"/>
    <p:sldId id="282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3726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我宛出外旅客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I’m But a Stranger Here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近到救主面前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at my Savior’s side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233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居住美妙天庭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shall be glorified,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407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在彼義人聚會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chu-hoe,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歡喜與主交陪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are the good and blest,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Those I loved most and blest;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948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我愛與伊一齊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there I too shall rest,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5604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無論遇着何事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Therefore I murmur not,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8723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我心全無掛慮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What-e’er my earthly lot,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2997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至終的確歡喜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被主接納升天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shall surely stand,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at my Lord’s right hand;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3994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天堂久長居住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father land,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554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我宛出外旅客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lang-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I’m but a stranger here,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世間不是祖家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Earth is a desert drear,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767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四面危險憂悶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gui-hiam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時時和我相近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Danger and sorrow stand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Round me on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hand;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78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天堂我也有份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father-land,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53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有艱苦的事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though the tempest rage?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584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我做旅客不久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Short is my pilgrimage,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0072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艱苦傷悲攪擾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kiau-jiau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無久就會過了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time’s wild wintry blast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Soon shall be over past;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981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安心等候主召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天是我兜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shall reach home at last,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my home.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44525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1734</TotalTime>
  <Words>598</Words>
  <Application>Microsoft Office PowerPoint</Application>
  <PresentationFormat>Widescreen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214</cp:revision>
  <dcterms:created xsi:type="dcterms:W3CDTF">2018-01-05T06:11:53Z</dcterms:created>
  <dcterms:modified xsi:type="dcterms:W3CDTF">2021-04-07T08:26:35Z</dcterms:modified>
</cp:coreProperties>
</file>